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Poppins Light"/>
      <p:regular r:id="rId39"/>
      <p:bold r:id="rId40"/>
      <p:italic r:id="rId41"/>
      <p:boldItalic r:id="rId42"/>
    </p:embeddedFont>
    <p:embeddedFont>
      <p:font typeface="Poppins SemiBold"/>
      <p:regular r:id="rId43"/>
      <p:bold r:id="rId44"/>
      <p:italic r:id="rId45"/>
      <p:boldItalic r:id="rId46"/>
    </p:embeddedFont>
    <p:embeddedFont>
      <p:font typeface="Gill Sans"/>
      <p:regular r:id="rId47"/>
      <p:bold r:id="rId48"/>
    </p:embeddedFont>
    <p:embeddedFont>
      <p:font typeface="Open Sans"/>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14FD42-1F4E-47A7-B425-3BE98F6A8482}">
  <a:tblStyle styleId="{AB14FD42-1F4E-47A7-B425-3BE98F6A84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bold.fntdata"/><Relationship Id="rId42" Type="http://schemas.openxmlformats.org/officeDocument/2006/relationships/font" Target="fonts/PoppinsLight-boldItalic.fntdata"/><Relationship Id="rId41" Type="http://schemas.openxmlformats.org/officeDocument/2006/relationships/font" Target="fonts/PoppinsLight-italic.fntdata"/><Relationship Id="rId44" Type="http://schemas.openxmlformats.org/officeDocument/2006/relationships/font" Target="fonts/PoppinsSemiBold-bold.fntdata"/><Relationship Id="rId43" Type="http://schemas.openxmlformats.org/officeDocument/2006/relationships/font" Target="fonts/PoppinsSemiBold-regular.fntdata"/><Relationship Id="rId46" Type="http://schemas.openxmlformats.org/officeDocument/2006/relationships/font" Target="fonts/PoppinsSemiBold-boldItalic.fntdata"/><Relationship Id="rId45" Type="http://schemas.openxmlformats.org/officeDocument/2006/relationships/font" Target="fonts/PoppinsSemi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illSans-bold.fntdata"/><Relationship Id="rId47" Type="http://schemas.openxmlformats.org/officeDocument/2006/relationships/font" Target="fonts/GillSans-regular.fntdata"/><Relationship Id="rId49" Type="http://schemas.openxmlformats.org/officeDocument/2006/relationships/font" Target="fonts/Open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Roboto-regular.fntdata"/><Relationship Id="rId34" Type="http://schemas.openxmlformats.org/officeDocument/2006/relationships/slide" Target="slides/slide28.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PoppinsLight-regular.fntdata"/><Relationship Id="rId38" Type="http://schemas.openxmlformats.org/officeDocument/2006/relationships/font" Target="fonts/Robo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italic.fntdata"/><Relationship Id="rId50" Type="http://schemas.openxmlformats.org/officeDocument/2006/relationships/font" Target="fonts/OpenSans-bold.fntdata"/><Relationship Id="rId52"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08" name="Google Shape;20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95" name="Google Shape;395;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215" name="Google Shape;215;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8" name="Google Shape;50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9" name="Google Shape;5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3b52166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20" name="Google Shape;220;gb3b521660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3b52166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3b5216608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3b52166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3b5216608_0_4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69" name="Shape 169"/>
        <p:cNvGrpSpPr/>
        <p:nvPr/>
      </p:nvGrpSpPr>
      <p:grpSpPr>
        <a:xfrm>
          <a:off x="0" y="0"/>
          <a:ext cx="0" cy="0"/>
          <a:chOff x="0" y="0"/>
          <a:chExt cx="0" cy="0"/>
        </a:xfrm>
      </p:grpSpPr>
      <p:sp>
        <p:nvSpPr>
          <p:cNvPr id="170" name="Google Shape;170;p27"/>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71" name="Google Shape;171;p27"/>
          <p:cNvGrpSpPr/>
          <p:nvPr/>
        </p:nvGrpSpPr>
        <p:grpSpPr>
          <a:xfrm rot="-5400000">
            <a:off x="4546416" y="-4546410"/>
            <a:ext cx="51448" cy="9144278"/>
            <a:chOff x="4713353" y="-1"/>
            <a:chExt cx="73803" cy="6857866"/>
          </a:xfrm>
        </p:grpSpPr>
        <p:sp>
          <p:nvSpPr>
            <p:cNvPr id="172" name="Google Shape;172;p2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3" name="Google Shape;173;p2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4" name="Google Shape;174;p2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5" name="Google Shape;175;p2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76" name="Google Shape;176;p2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77" name="Google Shape;177;p2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78" name="Google Shape;178;p27"/>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79" name="Google Shape;179;p2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80" name="Shape 180"/>
        <p:cNvGrpSpPr/>
        <p:nvPr/>
      </p:nvGrpSpPr>
      <p:grpSpPr>
        <a:xfrm>
          <a:off x="0" y="0"/>
          <a:ext cx="0" cy="0"/>
          <a:chOff x="0" y="0"/>
          <a:chExt cx="0" cy="0"/>
        </a:xfrm>
      </p:grpSpPr>
      <p:sp>
        <p:nvSpPr>
          <p:cNvPr id="181" name="Google Shape;181;p28"/>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82" name="Google Shape;182;p28"/>
          <p:cNvGrpSpPr/>
          <p:nvPr/>
        </p:nvGrpSpPr>
        <p:grpSpPr>
          <a:xfrm rot="-5400000">
            <a:off x="4546416" y="-4546410"/>
            <a:ext cx="51448" cy="9144278"/>
            <a:chOff x="4713353" y="-1"/>
            <a:chExt cx="73803" cy="6857866"/>
          </a:xfrm>
        </p:grpSpPr>
        <p:sp>
          <p:nvSpPr>
            <p:cNvPr id="183" name="Google Shape;183;p28"/>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4" name="Google Shape;184;p28"/>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5" name="Google Shape;185;p28"/>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6" name="Google Shape;186;p28"/>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87" name="Google Shape;187;p28"/>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88" name="Google Shape;188;p28"/>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89" name="Google Shape;189;p28"/>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90" name="Google Shape;190;p28"/>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91" name="Google Shape;191;p28"/>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92" name="Shape 192"/>
        <p:cNvGrpSpPr/>
        <p:nvPr/>
      </p:nvGrpSpPr>
      <p:grpSpPr>
        <a:xfrm>
          <a:off x="0" y="0"/>
          <a:ext cx="0" cy="0"/>
          <a:chOff x="0" y="0"/>
          <a:chExt cx="0" cy="0"/>
        </a:xfrm>
      </p:grpSpPr>
      <p:sp>
        <p:nvSpPr>
          <p:cNvPr id="193" name="Google Shape;193;p29"/>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29"/>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29"/>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96" name="Google Shape;196;p29"/>
          <p:cNvGrpSpPr/>
          <p:nvPr/>
        </p:nvGrpSpPr>
        <p:grpSpPr>
          <a:xfrm rot="-5400000">
            <a:off x="4546416" y="-4546410"/>
            <a:ext cx="51448" cy="9144278"/>
            <a:chOff x="4713353" y="-1"/>
            <a:chExt cx="73803" cy="6857866"/>
          </a:xfrm>
        </p:grpSpPr>
        <p:sp>
          <p:nvSpPr>
            <p:cNvPr id="197" name="Google Shape;197;p29"/>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8" name="Google Shape;198;p29"/>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99" name="Google Shape;199;p29"/>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0" name="Google Shape;200;p29"/>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01" name="Google Shape;201;p29"/>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02" name="Google Shape;202;p29"/>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03" name="Google Shape;203;p29"/>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04" name="Google Shape;204;p29"/>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05" name="Google Shape;205;p29"/>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23.png"/><Relationship Id="rId7" Type="http://schemas.openxmlformats.org/officeDocument/2006/relationships/image" Target="../media/image31.png"/><Relationship Id="rId8" Type="http://schemas.openxmlformats.org/officeDocument/2006/relationships/image" Target="../media/image32.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4.png"/><Relationship Id="rId9" Type="http://schemas.openxmlformats.org/officeDocument/2006/relationships/image" Target="../media/image39.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36.png"/><Relationship Id="rId8"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0.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11" name="Google Shape;211;p30"/>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87" name="Google Shape;287;p39"/>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88" name="Google Shape;288;p39"/>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90" name="Google Shape;290;p39"/>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91" name="Google Shape;291;p39"/>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92" name="Google Shape;292;p39"/>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94" name="Google Shape;294;p39"/>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95" name="Google Shape;295;p39"/>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96" name="Google Shape;296;p39"/>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98" name="Google Shape;298;p39"/>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99" name="Google Shape;299;p39"/>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00" name="Google Shape;300;p39"/>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02" name="Google Shape;302;p39"/>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03" name="Google Shape;303;p39"/>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04" name="Google Shape;304;p39"/>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06" name="Google Shape;306;p39"/>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07" name="Google Shape;307;p39"/>
          <p:cNvGrpSpPr/>
          <p:nvPr/>
        </p:nvGrpSpPr>
        <p:grpSpPr>
          <a:xfrm>
            <a:off x="2817492" y="1400352"/>
            <a:ext cx="3509239" cy="3257208"/>
            <a:chOff x="3318063" y="1368287"/>
            <a:chExt cx="2408000" cy="2993482"/>
          </a:xfrm>
        </p:grpSpPr>
        <p:sp>
          <p:nvSpPr>
            <p:cNvPr id="308" name="Google Shape;308;p39"/>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09" name="Google Shape;309;p39"/>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10" name="Google Shape;310;p39"/>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11" name="Google Shape;311;p39"/>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12" name="Google Shape;312;p39"/>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13" name="Google Shape;313;p39"/>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14" name="Google Shape;314;p39"/>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15" name="Google Shape;315;p39"/>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16" name="Google Shape;316;p39"/>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17" name="Google Shape;317;p39"/>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18" name="Google Shape;318;p39"/>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19" name="Google Shape;319;p39"/>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20" name="Google Shape;320;p39"/>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21" name="Google Shape;321;p39"/>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22" name="Google Shape;322;p39"/>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23" name="Google Shape;323;p39"/>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24" name="Google Shape;324;p39"/>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25" name="Google Shape;325;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40"/>
          <p:cNvGrpSpPr/>
          <p:nvPr/>
        </p:nvGrpSpPr>
        <p:grpSpPr>
          <a:xfrm>
            <a:off x="673100" y="1096782"/>
            <a:ext cx="8098943" cy="3311092"/>
            <a:chOff x="0" y="1661"/>
            <a:chExt cx="10798591" cy="4414789"/>
          </a:xfrm>
        </p:grpSpPr>
        <p:sp>
          <p:nvSpPr>
            <p:cNvPr id="331" name="Google Shape;331;p40"/>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40"/>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33" name="Google Shape;333;p40"/>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40"/>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35" name="Google Shape;335;p40"/>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6" name="Google Shape;336;p40"/>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37" name="Google Shape;337;p40"/>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8" name="Google Shape;338;p40"/>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39" name="Google Shape;339;p40"/>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0" name="Google Shape;340;p40"/>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41" name="Google Shape;341;p40"/>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2" name="Google Shape;342;p40"/>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43" name="Google Shape;343;p40"/>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4" name="Google Shape;344;p40"/>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45" name="Google Shape;345;p40"/>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6" name="Google Shape;346;p40"/>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47" name="Google Shape;347;p40"/>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8" name="Google Shape;348;p40"/>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49" name="Google Shape;349;p40"/>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0" name="Google Shape;350;p40"/>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51" name="Google Shape;351;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1"/>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57" name="Google Shape;357;p41"/>
          <p:cNvCxnSpPr>
            <a:stCxn id="356"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58" name="Google Shape;358;p41"/>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59" name="Google Shape;359;p41"/>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60" name="Google Shape;360;p41"/>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61" name="Google Shape;361;p41"/>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2" name="Google Shape;362;p41"/>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63" name="Google Shape;363;p41"/>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64" name="Google Shape;364;p41"/>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65" name="Google Shape;365;p41"/>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66" name="Google Shape;366;p41"/>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367" name="Google Shape;367;p41"/>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368" name="Google Shape;368;p41"/>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369" name="Google Shape;369;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70" name="Google Shape;370;p41"/>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7" name="Google Shape;377;p42"/>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83" name="Google Shape;383;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84" name="Google Shape;384;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90" name="Google Shape;390;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91" name="Google Shape;391;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98" name="Google Shape;398;p45"/>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99" name="Google Shape;399;p45"/>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00" name="Google Shape;400;p45"/>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01" name="Google Shape;401;p45"/>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02" name="Google Shape;402;p45"/>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03" name="Google Shape;403;p45"/>
          <p:cNvCxnSpPr>
            <a:stCxn id="401" idx="6"/>
            <a:endCxn id="400"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04" name="Google Shape;404;p45"/>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05" name="Google Shape;405;p45"/>
          <p:cNvCxnSpPr>
            <a:stCxn id="400" idx="6"/>
            <a:endCxn id="404"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06" name="Google Shape;406;p45"/>
          <p:cNvCxnSpPr>
            <a:stCxn id="404" idx="6"/>
            <a:endCxn id="402"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07" name="Google Shape;407;p45"/>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08" name="Google Shape;408;p45"/>
          <p:cNvCxnSpPr>
            <a:stCxn id="402" idx="6"/>
            <a:endCxn id="407"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09" name="Google Shape;409;p45"/>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10" name="Google Shape;410;p45"/>
          <p:cNvCxnSpPr>
            <a:stCxn id="407" idx="6"/>
            <a:endCxn id="409"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11" name="Google Shape;411;p45"/>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12" name="Google Shape;412;p45"/>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13" name="Google Shape;413;p45"/>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14" name="Google Shape;414;p45"/>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15" name="Google Shape;415;p45"/>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16" name="Google Shape;416;p45"/>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17" name="Google Shape;417;p45"/>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418" name="Google Shape;418;p45"/>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419" name="Google Shape;419;p45"/>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420" name="Google Shape;420;p45"/>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421" name="Google Shape;421;p45"/>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22" name="Google Shape;422;p45"/>
          <p:cNvCxnSpPr>
            <a:stCxn id="409" idx="6"/>
            <a:endCxn id="421"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23" name="Google Shape;423;p45"/>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424" name="Google Shape;424;p45"/>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425" name="Google Shape;425;p45"/>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426" name="Google Shape;426;p45"/>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427" name="Google Shape;427;p45"/>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428" name="Google Shape;428;p45"/>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429" name="Google Shape;429;p45"/>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430" name="Google Shape;430;p45"/>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431" name="Google Shape;431;p45"/>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437" name="Google Shape;437;p4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38" name="Google Shape;43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44" name="Google Shape;444;p4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45" name="Google Shape;445;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51" name="Google Shape;451;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57" name="Google Shape;457;p49"/>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58" name="Google Shape;458;p49"/>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59" name="Google Shape;459;p49"/>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60" name="Google Shape;460;p49"/>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61" name="Google Shape;461;p49"/>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67" name="Google Shape;467;p50"/>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68" name="Google Shape;468;p50"/>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69" name="Google Shape;469;p50"/>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70" name="Google Shape;470;p50"/>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71" name="Google Shape;471;p50"/>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72" name="Google Shape;472;p50"/>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73" name="Google Shape;473;p50"/>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74" name="Google Shape;474;p50"/>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75" name="Google Shape;475;p50"/>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81" name="Google Shape;481;p51"/>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87" name="Google Shape;48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3"/>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93" name="Google Shape;49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4"/>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99" name="Google Shape;499;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05" name="Google Shape;505;p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descr="12c copy" id="510" name="Google Shape;510;p56"/>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11" name="Google Shape;511;p56"/>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2" name="Google Shape;512;p56"/>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 name="Google Shape;513;p56"/>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514" name="Google Shape;514;p56"/>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515" name="Google Shape;515;p56"/>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16" name="Google Shape;516;p5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223" name="Google Shape;223;p3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224" name="Google Shape;224;p32"/>
          <p:cNvPicPr preferRelativeResize="0"/>
          <p:nvPr/>
        </p:nvPicPr>
        <p:blipFill>
          <a:blip r:embed="rId4">
            <a:alphaModFix/>
          </a:blip>
          <a:stretch>
            <a:fillRect/>
          </a:stretch>
        </p:blipFill>
        <p:spPr>
          <a:xfrm>
            <a:off x="2450400" y="0"/>
            <a:ext cx="6723758" cy="4717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230" name="Google Shape;230;p33"/>
          <p:cNvPicPr preferRelativeResize="0"/>
          <p:nvPr/>
        </p:nvPicPr>
        <p:blipFill rotWithShape="1">
          <a:blip r:embed="rId3">
            <a:alphaModFix/>
          </a:blip>
          <a:srcRect b="3437" l="0" r="0" t="0"/>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34" name="Shape 234"/>
        <p:cNvGrpSpPr/>
        <p:nvPr/>
      </p:nvGrpSpPr>
      <p:grpSpPr>
        <a:xfrm>
          <a:off x="0" y="0"/>
          <a:ext cx="0" cy="0"/>
          <a:chOff x="0" y="0"/>
          <a:chExt cx="0" cy="0"/>
        </a:xfrm>
      </p:grpSpPr>
      <p:graphicFrame>
        <p:nvGraphicFramePr>
          <p:cNvPr id="235" name="Google Shape;235;p34"/>
          <p:cNvGraphicFramePr/>
          <p:nvPr/>
        </p:nvGraphicFramePr>
        <p:xfrm>
          <a:off x="-25" y="64400"/>
          <a:ext cx="3000000" cy="3000000"/>
        </p:xfrm>
        <a:graphic>
          <a:graphicData uri="http://schemas.openxmlformats.org/drawingml/2006/table">
            <a:tbl>
              <a:tblPr>
                <a:noFill/>
                <a:tableStyleId>{AB14FD42-1F4E-47A7-B425-3BE98F6A8482}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36" name="Google Shape;236;p34"/>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5"/>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42" name="Google Shape;242;p35"/>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48" name="Google Shape;248;p36"/>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49" name="Google Shape;249;p36"/>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50" name="Google Shape;250;p36"/>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51" name="Google Shape;251;p36"/>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52" name="Google Shape;252;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7"/>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58" name="Google Shape;258;p37"/>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59" name="Google Shape;259;p37"/>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60" name="Google Shape;260;p37"/>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61" name="Google Shape;261;p37"/>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62" name="Google Shape;262;p37"/>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63" name="Google Shape;263;p37"/>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64" name="Google Shape;264;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70" name="Google Shape;270;p38"/>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71" name="Google Shape;271;p38"/>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72" name="Google Shape;272;p38"/>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73" name="Google Shape;273;p38"/>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74" name="Google Shape;274;p38"/>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75" name="Google Shape;275;p38"/>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76" name="Google Shape;276;p38"/>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77" name="Google Shape;277;p38"/>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78" name="Google Shape;278;p38"/>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79" name="Google Shape;279;p38"/>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80" name="Google Shape;280;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